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739" y="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7542-60E9-42C5-9AEB-A27D242C7F62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3A52-40CB-48D2-AA54-38C497C6A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stana_shg75@mail.ru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0"/>
            <a:ext cx="4427984" cy="6858000"/>
          </a:xfrm>
        </p:spPr>
        <p:txBody>
          <a:bodyPr>
            <a:normAutofit fontScale="25000" lnSpcReduction="20000"/>
          </a:bodyPr>
          <a:lstStyle/>
          <a:p>
            <a:r>
              <a:rPr lang="kk-KZ" sz="5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Коммунальное </a:t>
            </a:r>
            <a:r>
              <a:rPr lang="ru-RU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государственное учреждение «Школа-гимназия №75» </a:t>
            </a:r>
            <a:r>
              <a:rPr lang="ru-RU" sz="5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акимата</a:t>
            </a:r>
            <a:r>
              <a:rPr lang="ru-RU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города Астаны</a:t>
            </a:r>
          </a:p>
          <a:p>
            <a:pPr algn="l"/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дрес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Астана,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ул.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Мәңгілік ел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№28/1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Телефон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8(7172)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202615. 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адрес: </a:t>
            </a:r>
            <a:r>
              <a:rPr lang="en-US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astana_shg75@mail.ru</a:t>
            </a:r>
            <a:endParaRPr lang="en-US" sz="5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ФИО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заведующей, сот.телефон: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ип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школы: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общеобразовательный.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Профиль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многопрофильное.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Язык обучения: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смешанный.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Контингент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учащихся: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3291.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164. 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 строительства: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Ввод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экплуатацию: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сентябрь 2014 г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роектная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мощность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1200 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 здания: 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11501,3 кв.м.</a:t>
            </a:r>
            <a:endParaRPr lang="kk-KZ" sz="5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Застройщик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ТОО 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«Малика МК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Отопление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центральное.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оличество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учебных кабинетов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64. 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толовая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320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посадочных мест.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портивный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ктовый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зал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посадочных мест.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храна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 с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ТОО «Астана Қорғау 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2007 СБ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Медицинский 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кабинет: </a:t>
            </a:r>
            <a:r>
              <a:rPr lang="kk-KZ" sz="5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гос.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Лицензия</a:t>
            </a:r>
          </a:p>
          <a:p>
            <a:pPr algn="l"/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14018313 от 05.12.2014 г.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Видеонаблюдение</a:t>
            </a:r>
            <a:r>
              <a:rPr lang="kk-KZ" sz="5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125 штук.</a:t>
            </a:r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endParaRPr lang="ru-RU" sz="5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kk-KZ" sz="5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Электронный турникет: </a:t>
            </a:r>
            <a:r>
              <a:rPr lang="kk-KZ" sz="5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нет.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123728" y="4653136"/>
            <a:ext cx="432048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195736" y="5157192"/>
            <a:ext cx="504056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555776" y="4653136"/>
            <a:ext cx="144016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2123728" y="4725144"/>
            <a:ext cx="72008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" y="546483"/>
            <a:ext cx="4245313" cy="280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9" y="3374558"/>
            <a:ext cx="4268425" cy="30612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979712" y="4977172"/>
            <a:ext cx="18002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79712" y="5733256"/>
            <a:ext cx="86409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59732" y="4977172"/>
            <a:ext cx="90010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43808" y="5193196"/>
            <a:ext cx="216024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kern="50" dirty="0">
                <a:latin typeface="Times New Roman"/>
                <a:ea typeface="Arial Unicode MS"/>
              </a:rPr>
              <a:t>Коммунальное государственное учреждение школа-гимназия №75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>
                <a:latin typeface="KZ Times New Roman" pitchFamily="18" charset="0"/>
                <a:cs typeface="Arial" pitchFamily="34" charset="0"/>
              </a:rPr>
              <a:t>Директор</a:t>
            </a:r>
            <a:r>
              <a:rPr lang="ru-RU" sz="1400" b="1" dirty="0" smtClean="0">
                <a:latin typeface="KZ Times New Roman" pitchFamily="18" charset="0"/>
                <a:cs typeface="Arial" pitchFamily="34" charset="0"/>
              </a:rPr>
              <a:t>: </a:t>
            </a:r>
            <a:r>
              <a:rPr lang="ru-RU" sz="1400" dirty="0" err="1" smtClean="0">
                <a:latin typeface="KZ Times New Roman" pitchFamily="18" charset="0"/>
                <a:cs typeface="Arial" pitchFamily="34" charset="0"/>
              </a:rPr>
              <a:t>Тогатаева</a:t>
            </a:r>
            <a:r>
              <a:rPr lang="ru-RU" sz="1400" dirty="0" smtClean="0">
                <a:latin typeface="KZ 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KZ Times New Roman" pitchFamily="18" charset="0"/>
                <a:cs typeface="Arial" pitchFamily="34" charset="0"/>
              </a:rPr>
              <a:t>Салтанат</a:t>
            </a:r>
            <a:r>
              <a:rPr lang="ru-RU" sz="1400" dirty="0" smtClean="0">
                <a:latin typeface="KZ 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KZ Times New Roman" pitchFamily="18" charset="0"/>
                <a:cs typeface="Arial" pitchFamily="34" charset="0"/>
              </a:rPr>
              <a:t>Абдрахмановна</a:t>
            </a:r>
            <a:endParaRPr lang="ru-RU" sz="1400" dirty="0">
              <a:latin typeface="KZ 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>
                <a:latin typeface="KZ Times New Roman" pitchFamily="18" charset="0"/>
                <a:cs typeface="Arial" pitchFamily="34" charset="0"/>
              </a:rPr>
              <a:t>Год </a:t>
            </a:r>
            <a:r>
              <a:rPr lang="ru-RU" sz="1400" b="1" dirty="0" smtClean="0">
                <a:latin typeface="KZ Times New Roman" pitchFamily="18" charset="0"/>
                <a:cs typeface="Arial" pitchFamily="34" charset="0"/>
              </a:rPr>
              <a:t>рождения: </a:t>
            </a:r>
            <a:r>
              <a:rPr lang="ru-RU" sz="1400" dirty="0" smtClean="0">
                <a:latin typeface="KZ Times New Roman" pitchFamily="18" charset="0"/>
                <a:cs typeface="Arial" pitchFamily="34" charset="0"/>
              </a:rPr>
              <a:t>01.03.1978</a:t>
            </a:r>
            <a:endParaRPr lang="ru-RU" sz="1400" dirty="0">
              <a:latin typeface="KZ 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>
                <a:latin typeface="KZ Times New Roman" pitchFamily="18" charset="0"/>
                <a:cs typeface="Arial" pitchFamily="34" charset="0"/>
              </a:rPr>
              <a:t>Образование</a:t>
            </a:r>
            <a:r>
              <a:rPr lang="ru-RU" sz="1400" b="1" dirty="0" smtClean="0">
                <a:latin typeface="KZ Times New Roman" pitchFamily="18" charset="0"/>
                <a:cs typeface="Arial" pitchFamily="34" charset="0"/>
              </a:rPr>
              <a:t>: </a:t>
            </a:r>
            <a:r>
              <a:rPr lang="ru-RU" sz="1400" dirty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высшее</a:t>
            </a:r>
            <a:r>
              <a:rPr lang="kk-KZ" sz="1400" dirty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,</a:t>
            </a:r>
            <a:r>
              <a:rPr lang="ru-RU" sz="1400" dirty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ВКГУ, 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2001, историк, преподаватель истории со знанием  английского языка.</a:t>
            </a:r>
            <a:endParaRPr lang="ru-RU" sz="1400" dirty="0">
              <a:solidFill>
                <a:srgbClr val="FF0000"/>
              </a:solidFill>
              <a:latin typeface="KZ 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>
                <a:latin typeface="KZ Times New Roman" pitchFamily="18" charset="0"/>
                <a:cs typeface="Arial" pitchFamily="34" charset="0"/>
              </a:rPr>
              <a:t>В должности директора</a:t>
            </a:r>
            <a:r>
              <a:rPr lang="ru-RU" sz="1400" b="1" dirty="0" smtClean="0">
                <a:latin typeface="KZ Times New Roman" pitchFamily="18" charset="0"/>
                <a:cs typeface="Arial" pitchFamily="34" charset="0"/>
              </a:rPr>
              <a:t>: </a:t>
            </a:r>
            <a:r>
              <a:rPr lang="ru-RU" sz="1400" dirty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с </a:t>
            </a:r>
            <a:r>
              <a:rPr lang="ru-RU" sz="1400" dirty="0" smtClean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06.09.2011г</a:t>
            </a:r>
            <a:r>
              <a:rPr lang="kk-KZ" sz="1400" dirty="0">
                <a:latin typeface="KZ Times New Roman" pitchFamily="18" charset="0"/>
                <a:cs typeface="Arial" pitchFamily="34" charset="0"/>
              </a:rPr>
              <a:t>.</a:t>
            </a:r>
            <a:endParaRPr lang="ru-RU" sz="1400" dirty="0">
              <a:latin typeface="KZ 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>
                <a:latin typeface="KZ Times New Roman" pitchFamily="18" charset="0"/>
                <a:cs typeface="Arial" pitchFamily="34" charset="0"/>
              </a:rPr>
              <a:t>В данной школе работает</a:t>
            </a:r>
            <a:r>
              <a:rPr lang="ru-RU" sz="1400" b="1" dirty="0" smtClean="0">
                <a:latin typeface="KZ Times New Roman" pitchFamily="18" charset="0"/>
                <a:cs typeface="Arial" pitchFamily="34" charset="0"/>
              </a:rPr>
              <a:t>: </a:t>
            </a:r>
            <a:r>
              <a:rPr lang="ru-RU" sz="1400" dirty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с </a:t>
            </a:r>
            <a:r>
              <a:rPr lang="ru-RU" sz="1400" dirty="0" smtClean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01.09.2014 г</a:t>
            </a:r>
            <a:r>
              <a:rPr lang="kk-KZ" sz="1400" dirty="0">
                <a:solidFill>
                  <a:srgbClr val="FF0000"/>
                </a:solidFill>
                <a:latin typeface="KZ Times New Roman" pitchFamily="18" charset="0"/>
                <a:cs typeface="Arial" pitchFamily="34" charset="0"/>
              </a:rPr>
              <a:t>.</a:t>
            </a:r>
            <a:endParaRPr lang="ru-RU" sz="1400" dirty="0">
              <a:solidFill>
                <a:srgbClr val="FF0000"/>
              </a:solidFill>
              <a:latin typeface="KZ 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KZ Times New Roman" pitchFamily="18" charset="0"/>
                <a:cs typeface="Arial" pitchFamily="34" charset="0"/>
              </a:rPr>
              <a:t>Награды: </a:t>
            </a:r>
          </a:p>
          <a:p>
            <a:pPr>
              <a:spcAft>
                <a:spcPts val="0"/>
              </a:spcAft>
            </a:pPr>
            <a:r>
              <a:rPr lang="ru-RU" sz="1100" dirty="0">
                <a:latin typeface="KZ Times New Roman" pitchFamily="18" charset="0"/>
                <a:cs typeface="Times New Roman"/>
              </a:rPr>
              <a:t>Благодарственные  письма </a:t>
            </a:r>
            <a:r>
              <a:rPr lang="ru-RU" sz="1100" dirty="0" err="1">
                <a:latin typeface="KZ Times New Roman" pitchFamily="18" charset="0"/>
                <a:cs typeface="Times New Roman"/>
              </a:rPr>
              <a:t>акима</a:t>
            </a:r>
            <a:r>
              <a:rPr lang="ru-RU" sz="1100" dirty="0">
                <a:latin typeface="KZ Times New Roman" pitchFamily="18" charset="0"/>
                <a:cs typeface="Times New Roman"/>
              </a:rPr>
              <a:t> города Астаны</a:t>
            </a:r>
            <a:r>
              <a:rPr lang="kk-KZ" sz="1100" dirty="0">
                <a:latin typeface="KZ Times New Roman" pitchFamily="18" charset="0"/>
                <a:cs typeface="Times New Roman"/>
              </a:rPr>
              <a:t>,</a:t>
            </a:r>
            <a:r>
              <a:rPr lang="ru-RU" sz="1100" dirty="0">
                <a:latin typeface="KZ Times New Roman" pitchFamily="18" charset="0"/>
                <a:cs typeface="Times New Roman"/>
              </a:rPr>
              <a:t> Департамента по защите прав детей, Университета «Туран», общественного фонда «</a:t>
            </a:r>
            <a:r>
              <a:rPr lang="ru-RU" sz="1100" dirty="0" err="1">
                <a:latin typeface="KZ Times New Roman" pitchFamily="18" charset="0"/>
                <a:cs typeface="Times New Roman"/>
              </a:rPr>
              <a:t>Жандауа</a:t>
            </a:r>
            <a:r>
              <a:rPr lang="ru-RU" sz="1100" dirty="0">
                <a:latin typeface="KZ Times New Roman" pitchFamily="18" charset="0"/>
                <a:cs typeface="Times New Roman"/>
              </a:rPr>
              <a:t>», благотворительного фонда «Пана – Б,  Комитета по Защите прав детей МОН РК,</a:t>
            </a:r>
            <a:r>
              <a:rPr lang="kk-KZ" sz="1100" dirty="0">
                <a:latin typeface="KZ Times New Roman" pitchFamily="18" charset="0"/>
                <a:cs typeface="Times New Roman"/>
              </a:rPr>
              <a:t> ДЮСШ ХК </a:t>
            </a:r>
            <a:r>
              <a:rPr lang="ru-RU" sz="1100" dirty="0">
                <a:latin typeface="KZ Times New Roman" pitchFamily="18" charset="0"/>
                <a:cs typeface="Times New Roman"/>
              </a:rPr>
              <a:t>«</a:t>
            </a:r>
            <a:r>
              <a:rPr lang="ru-RU" sz="1100" dirty="0" err="1">
                <a:latin typeface="KZ Times New Roman" pitchFamily="18" charset="0"/>
                <a:cs typeface="Times New Roman"/>
              </a:rPr>
              <a:t>Барыс</a:t>
            </a:r>
            <a:r>
              <a:rPr lang="ru-RU" sz="1100" dirty="0">
                <a:latin typeface="KZ Times New Roman" pitchFamily="18" charset="0"/>
                <a:cs typeface="Times New Roman"/>
              </a:rPr>
              <a:t>»,  центра «Достижения столичного образования», образовательного центра «</a:t>
            </a:r>
            <a:r>
              <a:rPr lang="en-US" sz="1100" dirty="0">
                <a:latin typeface="KZ Times New Roman" pitchFamily="18" charset="0"/>
                <a:cs typeface="Times New Roman"/>
              </a:rPr>
              <a:t>Global St</a:t>
            </a:r>
            <a:r>
              <a:rPr lang="ru-RU" sz="1100" dirty="0">
                <a:latin typeface="KZ Times New Roman" pitchFamily="18" charset="0"/>
                <a:cs typeface="Times New Roman"/>
              </a:rPr>
              <a:t>.</a:t>
            </a:r>
            <a:r>
              <a:rPr lang="en-US" sz="1100" dirty="0">
                <a:latin typeface="KZ Times New Roman" pitchFamily="18" charset="0"/>
                <a:cs typeface="Times New Roman"/>
              </a:rPr>
              <a:t>Center</a:t>
            </a:r>
            <a:r>
              <a:rPr lang="ru-RU" sz="1100" dirty="0">
                <a:latin typeface="KZ Times New Roman" pitchFamily="18" charset="0"/>
                <a:cs typeface="Times New Roman"/>
              </a:rPr>
              <a:t>», почетные грамоты Управления образования и научного центра «</a:t>
            </a:r>
            <a:r>
              <a:rPr lang="kk-KZ" sz="1100" dirty="0">
                <a:latin typeface="KZ Times New Roman" pitchFamily="18" charset="0"/>
                <a:cs typeface="Times New Roman"/>
              </a:rPr>
              <a:t>Өрлеу</a:t>
            </a:r>
            <a:r>
              <a:rPr lang="ru-RU" sz="1100" dirty="0">
                <a:latin typeface="KZ Times New Roman" pitchFamily="18" charset="0"/>
                <a:cs typeface="Times New Roman"/>
              </a:rPr>
              <a:t>»</a:t>
            </a:r>
            <a:r>
              <a:rPr lang="kk-KZ" sz="1100" dirty="0">
                <a:latin typeface="KZ Times New Roman" pitchFamily="18" charset="0"/>
                <a:cs typeface="Times New Roman"/>
              </a:rPr>
              <a:t>,  сертификат «Золотая корона»-2016.(«Биоинформатика и Синергетика</a:t>
            </a:r>
            <a:r>
              <a:rPr lang="kk-KZ" sz="1100" dirty="0" smtClean="0">
                <a:latin typeface="KZ Times New Roman" pitchFamily="18" charset="0"/>
                <a:cs typeface="Times New Roman"/>
              </a:rPr>
              <a:t>»)</a:t>
            </a:r>
            <a:endParaRPr lang="ru-RU" sz="1100" dirty="0">
              <a:latin typeface="KZ Times New Roman" pitchFamily="18" charset="0"/>
            </a:endParaRPr>
          </a:p>
          <a:p>
            <a:pPr>
              <a:buNone/>
            </a:pPr>
            <a:endParaRPr lang="ru-RU" sz="1100" dirty="0">
              <a:latin typeface="KZ Times New Roman" pitchFamily="18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70772"/>
            <a:ext cx="3958841" cy="384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127</Words>
  <Application>Microsoft Office PowerPoint</Application>
  <PresentationFormat>Экран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Жомарт</dc:creator>
  <cp:lastModifiedBy>user</cp:lastModifiedBy>
  <cp:revision>22</cp:revision>
  <dcterms:created xsi:type="dcterms:W3CDTF">2018-09-14T03:26:30Z</dcterms:created>
  <dcterms:modified xsi:type="dcterms:W3CDTF">2018-09-17T11:42:33Z</dcterms:modified>
</cp:coreProperties>
</file>